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78" r:id="rId4"/>
    <p:sldId id="272" r:id="rId5"/>
    <p:sldId id="279" r:id="rId6"/>
    <p:sldId id="280" r:id="rId7"/>
    <p:sldId id="262" r:id="rId8"/>
    <p:sldId id="287" r:id="rId9"/>
    <p:sldId id="286" r:id="rId10"/>
    <p:sldId id="258" r:id="rId11"/>
    <p:sldId id="263" r:id="rId12"/>
    <p:sldId id="288" r:id="rId13"/>
    <p:sldId id="259" r:id="rId14"/>
    <p:sldId id="265" r:id="rId15"/>
    <p:sldId id="268" r:id="rId16"/>
    <p:sldId id="276" r:id="rId17"/>
    <p:sldId id="277" r:id="rId18"/>
    <p:sldId id="283" r:id="rId19"/>
    <p:sldId id="260" r:id="rId20"/>
    <p:sldId id="270" r:id="rId21"/>
    <p:sldId id="284" r:id="rId22"/>
    <p:sldId id="285" r:id="rId23"/>
    <p:sldId id="271" r:id="rId24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024" autoAdjust="0"/>
  </p:normalViewPr>
  <p:slideViewPr>
    <p:cSldViewPr snapToGrid="0">
      <p:cViewPr varScale="1">
        <p:scale>
          <a:sx n="103" d="100"/>
          <a:sy n="103" d="100"/>
        </p:scale>
        <p:origin x="1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546627A-6CEC-4B83-9A03-85E8E3A7E811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59AB18A-89B0-4B23-B268-47AFB6387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14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CD5BD76-BFA5-4C19-AD2A-8761EB7E2C08}" type="datetimeFigureOut">
              <a:rPr lang="en-US" smtClean="0"/>
              <a:t>4/20/2017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675FE87-F953-4481-8351-EBE506AF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00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1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33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2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0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83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38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94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87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19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5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38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95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86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2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40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0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95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76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1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1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FE87-F953-4481-8351-EBE506AFBA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AD6EE87-EBD5-4F12-A48A-63ACA297AC8F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1724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21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5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69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1015F-7CC6-4D0A-9D87-873EA4C304CC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69755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0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89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7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10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C68B11-C5A8-448C-8CE9-B1A273C79CFC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154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6CA0-919D-4A49-9C8A-62FDFB3A5183}" type="datetimeFigureOut">
              <a:rPr lang="en-US" smtClean="0"/>
              <a:t>4/20/2017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33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4/20/2017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630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eople/75683070@N0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msreads.lib.ms.us/bingo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watkins@mlc.lib.ms.u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lpreads.org/programs/adult-program/yearly-progra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library.org/?q=book-clubs/guidelin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076960"/>
            <a:ext cx="8361229" cy="3027680"/>
          </a:xfrm>
        </p:spPr>
        <p:txBody>
          <a:bodyPr/>
          <a:lstStyle/>
          <a:p>
            <a:r>
              <a:rPr lang="en-US" dirty="0"/>
              <a:t>Build a Better World</a:t>
            </a:r>
            <a:br>
              <a:rPr lang="en-US" dirty="0"/>
            </a:br>
            <a:r>
              <a:rPr lang="en-US" dirty="0"/>
              <a:t>Adult Webinar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Mac Buntin</a:t>
            </a:r>
          </a:p>
          <a:p>
            <a:r>
              <a:rPr lang="en-US" dirty="0"/>
              <a:t>Mississippi Library Commission</a:t>
            </a:r>
          </a:p>
        </p:txBody>
      </p:sp>
    </p:spTree>
    <p:extLst>
      <p:ext uri="{BB962C8B-B14F-4D97-AF65-F5344CB8AC3E}">
        <p14:creationId xmlns:p14="http://schemas.microsoft.com/office/powerpoint/2010/main" val="836938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Home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422" y="2874619"/>
            <a:ext cx="4739111" cy="3780181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281289" y="2171700"/>
            <a:ext cx="9601200" cy="3581400"/>
          </a:xfrm>
        </p:spPr>
        <p:txBody>
          <a:bodyPr/>
          <a:lstStyle/>
          <a:p>
            <a:r>
              <a:rPr lang="en-US" dirty="0"/>
              <a:t>By http://www.loc.gov/pictures/item/wv0226.photos.172205p, Public Domain, https://commons.wikimedia.org/w/index.php?curid=34540805</a:t>
            </a:r>
          </a:p>
        </p:txBody>
      </p:sp>
    </p:spTree>
    <p:extLst>
      <p:ext uri="{BB962C8B-B14F-4D97-AF65-F5344CB8AC3E}">
        <p14:creationId xmlns:p14="http://schemas.microsoft.com/office/powerpoint/2010/main" val="36155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Composting</a:t>
            </a:r>
          </a:p>
          <a:p>
            <a:r>
              <a:rPr lang="en-US" dirty="0"/>
              <a:t>Natural cleansers</a:t>
            </a:r>
          </a:p>
          <a:p>
            <a:r>
              <a:rPr lang="en-US" dirty="0"/>
              <a:t>Couponing</a:t>
            </a:r>
          </a:p>
          <a:p>
            <a:r>
              <a:rPr lang="en-US" dirty="0"/>
              <a:t>Growing food from scraps</a:t>
            </a:r>
          </a:p>
          <a:p>
            <a:r>
              <a:rPr lang="en-US" dirty="0"/>
              <a:t>Plan family meals</a:t>
            </a:r>
          </a:p>
          <a:p>
            <a:r>
              <a:rPr lang="en-US" dirty="0"/>
              <a:t>Declutter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6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idea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i="0" dirty="0"/>
              <a:t>Host a program or provide information about the disposal Household Hazardous waste</a:t>
            </a:r>
          </a:p>
        </p:txBody>
      </p:sp>
    </p:spTree>
    <p:extLst>
      <p:ext uri="{BB962C8B-B14F-4D97-AF65-F5344CB8AC3E}">
        <p14:creationId xmlns:p14="http://schemas.microsoft.com/office/powerpoint/2010/main" val="328147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Community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2156" y="1744839"/>
            <a:ext cx="4775200" cy="3581400"/>
          </a:xfrm>
        </p:spPr>
      </p:pic>
      <p:sp>
        <p:nvSpPr>
          <p:cNvPr id="10" name="Rectangle 9"/>
          <p:cNvSpPr/>
          <p:nvPr/>
        </p:nvSpPr>
        <p:spPr>
          <a:xfrm>
            <a:off x="8579555" y="1744839"/>
            <a:ext cx="154657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By Ken Lund from Las Vegas, Nevada, USA (Oxford, Mississippi Town Square) [CC BY-SA 2.0 (http://creativecommons.org/licenses/by-sa/2.0)], via Wikimedia Commons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6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Repurpose – pallets, concrete blocks</a:t>
            </a:r>
          </a:p>
          <a:p>
            <a:r>
              <a:rPr lang="en-US" dirty="0"/>
              <a:t>Recycling</a:t>
            </a:r>
          </a:p>
          <a:p>
            <a:r>
              <a:rPr lang="en-US" dirty="0"/>
              <a:t>Support local businesses</a:t>
            </a:r>
          </a:p>
        </p:txBody>
      </p:sp>
    </p:spTree>
    <p:extLst>
      <p:ext uri="{BB962C8B-B14F-4D97-AF65-F5344CB8AC3E}">
        <p14:creationId xmlns:p14="http://schemas.microsoft.com/office/powerpoint/2010/main" val="1665392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idea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0352" lvl="1" indent="0">
              <a:buNone/>
            </a:pPr>
            <a:r>
              <a:rPr lang="en-US" i="0" dirty="0"/>
              <a:t>Identify groups that support the free exchange of unwanted, but working items.</a:t>
            </a:r>
          </a:p>
          <a:p>
            <a:pPr marL="530352" lvl="1" indent="0">
              <a:buNone/>
            </a:pPr>
            <a:endParaRPr lang="en-US" i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0" dirty="0"/>
              <a:t>There are online groups like Nextdoor and Craigslist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i="0" dirty="0"/>
              <a:t>Think about promoting barter in your community - Could your library host a swap?  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754595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Throughout the Country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6708" y="2397760"/>
            <a:ext cx="2286000" cy="14859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1" y="1934101"/>
            <a:ext cx="7371643" cy="47968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H="1">
            <a:off x="9144000" y="3883660"/>
            <a:ext cx="2822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Wikisoft</a:t>
            </a:r>
            <a:r>
              <a:rPr lang="en-US" dirty="0"/>
              <a:t>* @@@-</a:t>
            </a:r>
            <a:r>
              <a:rPr lang="en-US" dirty="0" err="1"/>
              <a:t>fr</a:t>
            </a:r>
            <a:r>
              <a:rPr lang="en-US" dirty="0"/>
              <a:t> 09:06, 14 January 2011 (UTC) - File:Usa </a:t>
            </a:r>
            <a:r>
              <a:rPr lang="en-US" dirty="0" err="1"/>
              <a:t>edcp</a:t>
            </a:r>
            <a:r>
              <a:rPr lang="en-US" dirty="0"/>
              <a:t> relief location map.png, GFDL, https://commons.wikimedia.org/w/index.php?curid=12689827</a:t>
            </a:r>
          </a:p>
        </p:txBody>
      </p:sp>
    </p:spTree>
    <p:extLst>
      <p:ext uri="{BB962C8B-B14F-4D97-AF65-F5344CB8AC3E}">
        <p14:creationId xmlns:p14="http://schemas.microsoft.com/office/powerpoint/2010/main" val="303081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Throughout the Country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 national organizations</a:t>
            </a:r>
          </a:p>
          <a:p>
            <a:r>
              <a:rPr lang="en-US" dirty="0"/>
              <a:t>Educate yourself about state and national politics</a:t>
            </a:r>
          </a:p>
          <a:p>
            <a:r>
              <a:rPr lang="en-US" dirty="0"/>
              <a:t>Watch national news programs </a:t>
            </a:r>
          </a:p>
          <a:p>
            <a:r>
              <a:rPr lang="en-US" dirty="0"/>
              <a:t>Explore ways that your state contributed to the building of the US</a:t>
            </a:r>
          </a:p>
          <a:p>
            <a:r>
              <a:rPr lang="en-US" dirty="0"/>
              <a:t>Investigate the contributions of minorities to the growth and well being of the US</a:t>
            </a:r>
          </a:p>
        </p:txBody>
      </p:sp>
    </p:spTree>
    <p:extLst>
      <p:ext uri="{BB962C8B-B14F-4D97-AF65-F5344CB8AC3E}">
        <p14:creationId xmlns:p14="http://schemas.microsoft.com/office/powerpoint/2010/main" val="57619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idea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09608" y="2286000"/>
            <a:ext cx="2372159" cy="35814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http://msreads.lib.ms.us/bingo/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2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Around the Globe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7609" y="1969911"/>
            <a:ext cx="5386425" cy="3581400"/>
          </a:xfrm>
        </p:spPr>
      </p:pic>
      <p:sp>
        <p:nvSpPr>
          <p:cNvPr id="8" name="Rectangle 7"/>
          <p:cNvSpPr/>
          <p:nvPr/>
        </p:nvSpPr>
        <p:spPr>
          <a:xfrm>
            <a:off x="7270042" y="2967335"/>
            <a:ext cx="18739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ptwo</a:t>
            </a:r>
            <a:r>
              <a:rPr lang="en-US" dirty="0"/>
              <a:t> from Germany and UK (1492) [CC BY 2.0 (http://creativecommons.org/licenses/by/2.0)],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80622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SLP?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just like much of the programming that you offer throughout the year – the difference is that it focuses on the annual theme.</a:t>
            </a:r>
          </a:p>
          <a:p>
            <a:endParaRPr lang="en-US" dirty="0"/>
          </a:p>
          <a:p>
            <a:r>
              <a:rPr lang="en-US" dirty="0"/>
              <a:t>How do you “Build a Better World?”</a:t>
            </a:r>
          </a:p>
        </p:txBody>
      </p:sp>
    </p:spTree>
    <p:extLst>
      <p:ext uri="{BB962C8B-B14F-4D97-AF65-F5344CB8AC3E}">
        <p14:creationId xmlns:p14="http://schemas.microsoft.com/office/powerpoint/2010/main" val="1035763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Around the Globe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 economics (micro loans)</a:t>
            </a:r>
          </a:p>
          <a:p>
            <a:r>
              <a:rPr lang="en-US" dirty="0"/>
              <a:t>Buy from people, not companies</a:t>
            </a:r>
          </a:p>
          <a:p>
            <a:r>
              <a:rPr lang="en-US" dirty="0"/>
              <a:t>Educate yourself about different countries &amp; cultures</a:t>
            </a:r>
          </a:p>
          <a:p>
            <a:r>
              <a:rPr lang="en-US" dirty="0"/>
              <a:t>Make friends with people from other countries</a:t>
            </a:r>
          </a:p>
          <a:p>
            <a:r>
              <a:rPr lang="en-US" dirty="0"/>
              <a:t>Watch international news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40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show movies to the public unless you have the necessary movie license. This is discussed on page 12 of the manual!</a:t>
            </a:r>
          </a:p>
          <a:p>
            <a:endParaRPr lang="en-US" dirty="0"/>
          </a:p>
          <a:p>
            <a:r>
              <a:rPr lang="en-US" dirty="0"/>
              <a:t>You can develop a program using movie titles available from the library - create a list of titles held locally that explore other countries and cultures. </a:t>
            </a:r>
          </a:p>
        </p:txBody>
      </p:sp>
    </p:spTree>
    <p:extLst>
      <p:ext uri="{BB962C8B-B14F-4D97-AF65-F5344CB8AC3E}">
        <p14:creationId xmlns:p14="http://schemas.microsoft.com/office/powerpoint/2010/main" val="158523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Events &amp;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happening locally that could help you have a great program?</a:t>
            </a:r>
          </a:p>
          <a:p>
            <a:endParaRPr lang="en-US" dirty="0"/>
          </a:p>
          <a:p>
            <a:r>
              <a:rPr lang="en-US" dirty="0"/>
              <a:t>Are there any local groups that help you get a global or multicultural feel to your adult programming?</a:t>
            </a:r>
          </a:p>
        </p:txBody>
      </p:sp>
    </p:spTree>
    <p:extLst>
      <p:ext uri="{BB962C8B-B14F-4D97-AF65-F5344CB8AC3E}">
        <p14:creationId xmlns:p14="http://schemas.microsoft.com/office/powerpoint/2010/main" val="3179751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697" y="1971989"/>
            <a:ext cx="9601200" cy="2298560"/>
          </a:xfrm>
        </p:spPr>
        <p:txBody>
          <a:bodyPr>
            <a:normAutofit/>
          </a:bodyPr>
          <a:lstStyle/>
          <a:p>
            <a:r>
              <a:rPr lang="en-US" sz="6000" dirty="0"/>
              <a:t>Mac Buntin</a:t>
            </a:r>
            <a:br>
              <a:rPr lang="en-US" sz="6000" dirty="0"/>
            </a:br>
            <a:r>
              <a:rPr lang="en-US" sz="6000" dirty="0">
                <a:hlinkClick r:id="rId3"/>
              </a:rPr>
              <a:t>mbuntin@mlc.lib.ms.us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7477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Incentives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they necessary?</a:t>
            </a:r>
          </a:p>
          <a:p>
            <a:endParaRPr lang="en-US" dirty="0"/>
          </a:p>
          <a:p>
            <a:r>
              <a:rPr lang="en-US" dirty="0"/>
              <a:t>What has appeal to local adults?</a:t>
            </a:r>
          </a:p>
        </p:txBody>
      </p:sp>
    </p:spTree>
    <p:extLst>
      <p:ext uri="{BB962C8B-B14F-4D97-AF65-F5344CB8AC3E}">
        <p14:creationId xmlns:p14="http://schemas.microsoft.com/office/powerpoint/2010/main" val="2853970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</a:t>
            </a:r>
          </a:p>
          <a:p>
            <a:endParaRPr lang="en-US" dirty="0"/>
          </a:p>
          <a:p>
            <a:r>
              <a:rPr lang="en-US" dirty="0"/>
              <a:t>Passive</a:t>
            </a:r>
          </a:p>
        </p:txBody>
      </p:sp>
    </p:spTree>
    <p:extLst>
      <p:ext uri="{BB962C8B-B14F-4D97-AF65-F5344CB8AC3E}">
        <p14:creationId xmlns:p14="http://schemas.microsoft.com/office/powerpoint/2010/main" val="3266782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out the CSLP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01520"/>
            <a:ext cx="9601200" cy="3561080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https://www.cslpreads.org/programs/adult-program/yearly-program/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Adult Programming in Libraries</a:t>
            </a:r>
          </a:p>
          <a:p>
            <a:pPr marL="0" indent="0">
              <a:buNone/>
            </a:pPr>
            <a:r>
              <a:rPr lang="en-US" dirty="0"/>
              <a:t>	Sample Adult Summer Reading Programs</a:t>
            </a:r>
          </a:p>
          <a:p>
            <a:pPr marL="0" indent="0">
              <a:buNone/>
            </a:pPr>
            <a:r>
              <a:rPr lang="en-US" dirty="0"/>
              <a:t>	General Adult Programming Resources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state of Missouri has also produced an Adult Program Webinar.  You are able to view this program by navigating to: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2017 CSLP Program Manual Webinar Archives and selecting the adult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0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Adult SLP Manual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Preparation &amp; promotion</a:t>
            </a:r>
          </a:p>
          <a:p>
            <a:r>
              <a:rPr lang="en-US" dirty="0"/>
              <a:t>Program suggestions</a:t>
            </a:r>
          </a:p>
          <a:p>
            <a:pPr lvl="1"/>
            <a:r>
              <a:rPr lang="en-US" dirty="0"/>
              <a:t>At Home</a:t>
            </a:r>
          </a:p>
          <a:p>
            <a:pPr lvl="1"/>
            <a:r>
              <a:rPr lang="en-US" dirty="0"/>
              <a:t>In the Community</a:t>
            </a:r>
          </a:p>
          <a:p>
            <a:pPr lvl="1"/>
            <a:r>
              <a:rPr lang="en-US" dirty="0"/>
              <a:t>Throughout the Country</a:t>
            </a:r>
          </a:p>
          <a:p>
            <a:pPr lvl="1"/>
            <a:r>
              <a:rPr lang="en-US" dirty="0"/>
              <a:t>Around the Globe</a:t>
            </a:r>
          </a:p>
          <a:p>
            <a:r>
              <a:rPr lang="en-US" dirty="0"/>
              <a:t>Reproducibles &amp; Samples</a:t>
            </a:r>
          </a:p>
          <a:p>
            <a:r>
              <a:rPr lang="en-US" dirty="0"/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1199336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075" y="2258008"/>
            <a:ext cx="2589043" cy="33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titles and authors suggested in the manual for a “blind date” display.</a:t>
            </a:r>
          </a:p>
        </p:txBody>
      </p:sp>
    </p:spTree>
    <p:extLst>
      <p:ext uri="{BB962C8B-B14F-4D97-AF65-F5344CB8AC3E}">
        <p14:creationId xmlns:p14="http://schemas.microsoft.com/office/powerpoint/2010/main" val="287380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Kansas City Public Library’s guide to conducting book clubs.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http://www.kclibrary.org/?q=book-clubs/guidelines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8393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6569</TotalTime>
  <Words>598</Words>
  <Application>Microsoft Office PowerPoint</Application>
  <PresentationFormat>Widescreen</PresentationFormat>
  <Paragraphs>114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Franklin Gothic Book</vt:lpstr>
      <vt:lpstr>Wingdings</vt:lpstr>
      <vt:lpstr>Crop</vt:lpstr>
      <vt:lpstr>Build a Better World Adult Webinar</vt:lpstr>
      <vt:lpstr>Adult SLP?</vt:lpstr>
      <vt:lpstr>Adult Incentives</vt:lpstr>
      <vt:lpstr>Programming</vt:lpstr>
      <vt:lpstr>Check out the CSLP website</vt:lpstr>
      <vt:lpstr>The Adult SLP Manual</vt:lpstr>
      <vt:lpstr>Books!</vt:lpstr>
      <vt:lpstr>Programming idea</vt:lpstr>
      <vt:lpstr>Programming idea</vt:lpstr>
      <vt:lpstr>At Home</vt:lpstr>
      <vt:lpstr>At Home</vt:lpstr>
      <vt:lpstr>Programming idea …</vt:lpstr>
      <vt:lpstr>In the Community</vt:lpstr>
      <vt:lpstr>In the Community</vt:lpstr>
      <vt:lpstr>Programming idea …</vt:lpstr>
      <vt:lpstr>Throughout the Country</vt:lpstr>
      <vt:lpstr>Throughout the Country</vt:lpstr>
      <vt:lpstr>Programming idea</vt:lpstr>
      <vt:lpstr>Around the Globe</vt:lpstr>
      <vt:lpstr>Around the Globe</vt:lpstr>
      <vt:lpstr>Movies</vt:lpstr>
      <vt:lpstr>Local Events &amp; Groups</vt:lpstr>
      <vt:lpstr>Mac Buntin mbuntin@mlc.lib.ms.us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 Better World</dc:title>
  <dc:creator>Allison Watkins</dc:creator>
  <cp:lastModifiedBy>Lucinda Ogden</cp:lastModifiedBy>
  <cp:revision>158</cp:revision>
  <cp:lastPrinted>2017-01-17T21:02:29Z</cp:lastPrinted>
  <dcterms:created xsi:type="dcterms:W3CDTF">2016-12-13T16:49:42Z</dcterms:created>
  <dcterms:modified xsi:type="dcterms:W3CDTF">2017-04-20T13:04:12Z</dcterms:modified>
</cp:coreProperties>
</file>